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5" r:id="rId6"/>
    <p:sldId id="266" r:id="rId7"/>
    <p:sldId id="267" r:id="rId8"/>
    <p:sldId id="268" r:id="rId9"/>
    <p:sldId id="270" r:id="rId10"/>
    <p:sldId id="260" r:id="rId11"/>
    <p:sldId id="262" r:id="rId12"/>
    <p:sldId id="269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290EE-08A0-44DA-8842-6C5D332612F3}" type="datetimeFigureOut">
              <a:rPr lang="en-GB" smtClean="0"/>
              <a:t>20/08/2016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F8E6-0E50-4082-BDAB-9FFE7233F64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290EE-08A0-44DA-8842-6C5D332612F3}" type="datetimeFigureOut">
              <a:rPr lang="en-GB" smtClean="0"/>
              <a:t>20/08/2016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F8E6-0E50-4082-BDAB-9FFE7233F64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290EE-08A0-44DA-8842-6C5D332612F3}" type="datetimeFigureOut">
              <a:rPr lang="en-GB" smtClean="0"/>
              <a:t>20/08/2016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F8E6-0E50-4082-BDAB-9FFE7233F64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290EE-08A0-44DA-8842-6C5D332612F3}" type="datetimeFigureOut">
              <a:rPr lang="en-GB" smtClean="0"/>
              <a:t>20/08/2016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F8E6-0E50-4082-BDAB-9FFE7233F64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290EE-08A0-44DA-8842-6C5D332612F3}" type="datetimeFigureOut">
              <a:rPr lang="en-GB" smtClean="0"/>
              <a:t>20/08/2016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F8E6-0E50-4082-BDAB-9FFE7233F64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290EE-08A0-44DA-8842-6C5D332612F3}" type="datetimeFigureOut">
              <a:rPr lang="en-GB" smtClean="0"/>
              <a:t>20/08/2016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F8E6-0E50-4082-BDAB-9FFE7233F64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290EE-08A0-44DA-8842-6C5D332612F3}" type="datetimeFigureOut">
              <a:rPr lang="en-GB" smtClean="0"/>
              <a:t>20/08/2016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F8E6-0E50-4082-BDAB-9FFE7233F64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290EE-08A0-44DA-8842-6C5D332612F3}" type="datetimeFigureOut">
              <a:rPr lang="en-GB" smtClean="0"/>
              <a:t>20/08/2016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F8E6-0E50-4082-BDAB-9FFE7233F64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290EE-08A0-44DA-8842-6C5D332612F3}" type="datetimeFigureOut">
              <a:rPr lang="en-GB" smtClean="0"/>
              <a:t>20/08/2016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F8E6-0E50-4082-BDAB-9FFE7233F64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290EE-08A0-44DA-8842-6C5D332612F3}" type="datetimeFigureOut">
              <a:rPr lang="en-GB" smtClean="0"/>
              <a:t>20/08/2016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F8E6-0E50-4082-BDAB-9FFE7233F64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290EE-08A0-44DA-8842-6C5D332612F3}" type="datetimeFigureOut">
              <a:rPr lang="en-GB" smtClean="0"/>
              <a:t>20/08/2016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F8E6-0E50-4082-BDAB-9FFE7233F64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290EE-08A0-44DA-8842-6C5D332612F3}" type="datetimeFigureOut">
              <a:rPr lang="en-GB" smtClean="0"/>
              <a:t>20/08/2016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AF8E6-0E50-4082-BDAB-9FFE7233F64B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5218_never_give_up_jpegccb30cc80d4e7921ade7fe31c1b3a8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TZSPDEC77XA8SFM_768x4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0200" y="5638800"/>
            <a:ext cx="5908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err="1" smtClean="0">
                <a:latin typeface="Algerian" pitchFamily="82" charset="0"/>
              </a:rPr>
              <a:t>Adelinde</a:t>
            </a:r>
            <a:r>
              <a:rPr lang="en-GB" sz="4000" b="1" dirty="0" smtClean="0">
                <a:latin typeface="Algerian" pitchFamily="82" charset="0"/>
              </a:rPr>
              <a:t> </a:t>
            </a:r>
            <a:r>
              <a:rPr lang="en-GB" sz="4000" b="1" dirty="0" err="1" smtClean="0">
                <a:latin typeface="Algerian" pitchFamily="82" charset="0"/>
              </a:rPr>
              <a:t>Cornelissen</a:t>
            </a:r>
            <a:endParaRPr lang="en-GB" b="1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Jonah – Jonah 4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Jonah – Jonah 4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Ananias &amp; </a:t>
            </a:r>
            <a:r>
              <a:rPr lang="en-GB" dirty="0" err="1" smtClean="0"/>
              <a:t>Sapphira</a:t>
            </a:r>
            <a:r>
              <a:rPr lang="en-GB" dirty="0" smtClean="0"/>
              <a:t> – Acts 5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4380-I-Can-Do-All-Things-Through-Chri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6756" y="0"/>
            <a:ext cx="685048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rticle-2597116-1CD3151C00000578-433_306x5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020207" cy="6858000"/>
          </a:xfrm>
          <a:prstGeom prst="rect">
            <a:avLst/>
          </a:prstGeom>
        </p:spPr>
      </p:pic>
      <p:pic>
        <p:nvPicPr>
          <p:cNvPr id="3" name="Picture 2" descr="Vierfach-amputierter-Mann-erklimmt-Matterhorn_ArtikelQu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599" y="3461140"/>
            <a:ext cx="5105401" cy="33968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76800" y="1066800"/>
            <a:ext cx="31357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latin typeface="Algerian" pitchFamily="82" charset="0"/>
              </a:rPr>
              <a:t>Jamie Andrew</a:t>
            </a:r>
            <a:endParaRPr lang="en-GB" sz="3200" b="1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ulius-ye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4876800" cy="2994526"/>
          </a:xfrm>
          <a:prstGeom prst="rect">
            <a:avLst/>
          </a:prstGeom>
        </p:spPr>
      </p:pic>
      <p:pic>
        <p:nvPicPr>
          <p:cNvPr id="3" name="Picture 2" descr="Yego_JuliusWL-WorldCH15-thumb-500xauto-132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08867" y="2971800"/>
            <a:ext cx="5835134" cy="3886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5000" y="990600"/>
            <a:ext cx="2630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latin typeface="Algerian" pitchFamily="82" charset="0"/>
              </a:rPr>
              <a:t>Julius </a:t>
            </a:r>
            <a:r>
              <a:rPr lang="en-GB" sz="3200" b="1" dirty="0" err="1" smtClean="0">
                <a:latin typeface="Algerian" pitchFamily="82" charset="0"/>
              </a:rPr>
              <a:t>Yego</a:t>
            </a:r>
            <a:endParaRPr lang="en-GB" b="1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ocial-olympian-swimmer-yusra-mardini-2016-olympics-syrian-refugee-team-olympic-games-rio-de-janei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4800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43200" y="5791200"/>
            <a:ext cx="39725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err="1" smtClean="0">
                <a:latin typeface="Algerian" pitchFamily="82" charset="0"/>
              </a:rPr>
              <a:t>Yusra</a:t>
            </a:r>
            <a:r>
              <a:rPr lang="en-GB" sz="4000" b="1" dirty="0" smtClean="0">
                <a:latin typeface="Algerian" pitchFamily="82" charset="0"/>
              </a:rPr>
              <a:t> </a:t>
            </a:r>
            <a:r>
              <a:rPr lang="en-GB" sz="4000" b="1" dirty="0" err="1" smtClean="0">
                <a:latin typeface="Algerian" pitchFamily="82" charset="0"/>
              </a:rPr>
              <a:t>Mardini</a:t>
            </a:r>
            <a:endParaRPr lang="en-GB" b="1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Gideon – Judges 7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Gideon – Judges 7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David &amp; Goliath – 1 Samuel 17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Gideon – Judges 7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David &amp; Goliath – 1 Samuel 17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3 friends in the furnace – Daniel 7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Gideon – Judges 7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David &amp; Goliath – 1 Samuel 17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3 friends in the furnace – Daniel 7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Esther – Esther 4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Gideon – Judges 7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David &amp; Goliath – 1 Samuel 17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3 friends in the furnace – Daniel 7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Esther – Esther 4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A sick woman – Mark 5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36</Words>
  <Application>Microsoft Office PowerPoint</Application>
  <PresentationFormat>On-screen Show (4:3)</PresentationFormat>
  <Paragraphs>11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Gideon – Judges 7        </vt:lpstr>
      <vt:lpstr>Gideon – Judges 7  David &amp; Goliath – 1 Samuel 17      </vt:lpstr>
      <vt:lpstr>Gideon – Judges 7  David &amp; Goliath – 1 Samuel 17  3 friends in the furnace – Daniel 7    </vt:lpstr>
      <vt:lpstr>Gideon – Judges 7  David &amp; Goliath – 1 Samuel 17  3 friends in the furnace – Daniel 7  Esther – Esther 4  </vt:lpstr>
      <vt:lpstr>Gideon – Judges 7  David &amp; Goliath – 1 Samuel 17  3 friends in the furnace – Daniel 7  Esther – Esther 4  A sick woman – Mark 5</vt:lpstr>
      <vt:lpstr>Slide 10</vt:lpstr>
      <vt:lpstr>Jonah – Jonah 4        </vt:lpstr>
      <vt:lpstr>Jonah – Jonah 4  Ananias &amp; Sapphira – Acts 5      </vt:lpstr>
      <vt:lpstr>Slide 13</vt:lpstr>
    </vt:vector>
  </TitlesOfParts>
  <Company>Vidse World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Dai</dc:creator>
  <cp:lastModifiedBy>Dai</cp:lastModifiedBy>
  <cp:revision>5</cp:revision>
  <dcterms:created xsi:type="dcterms:W3CDTF">2016-08-20T09:50:08Z</dcterms:created>
  <dcterms:modified xsi:type="dcterms:W3CDTF">2016-08-20T10:35:28Z</dcterms:modified>
</cp:coreProperties>
</file>